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33" r:id="rId2"/>
  </p:sldMasterIdLst>
  <p:notesMasterIdLst>
    <p:notesMasterId r:id="rId5"/>
  </p:notesMasterIdLst>
  <p:handoutMasterIdLst>
    <p:handoutMasterId r:id="rId6"/>
  </p:handoutMasterIdLst>
  <p:sldIdLst>
    <p:sldId id="256" r:id="rId3"/>
    <p:sldId id="258" r:id="rId4"/>
  </p:sldIdLst>
  <p:sldSz cx="9144000" cy="6858000" type="screen4x3"/>
  <p:notesSz cx="6854825" cy="9293225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7">
          <p15:clr>
            <a:srgbClr val="A4A3A4"/>
          </p15:clr>
        </p15:guide>
        <p15:guide id="2" pos="215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4118" autoAdjust="0"/>
    <p:restoredTop sz="99284" autoAdjust="0"/>
  </p:normalViewPr>
  <p:slideViewPr>
    <p:cSldViewPr>
      <p:cViewPr varScale="1">
        <p:scale>
          <a:sx n="99" d="100"/>
          <a:sy n="99" d="100"/>
        </p:scale>
        <p:origin x="-102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5" d="100"/>
          <a:sy n="105" d="100"/>
        </p:scale>
        <p:origin x="-2478" y="-90"/>
      </p:cViewPr>
      <p:guideLst>
        <p:guide orient="horz" pos="2927"/>
        <p:guide pos="215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2815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r">
              <a:defRPr sz="1200"/>
            </a:lvl1pPr>
          </a:lstStyle>
          <a:p>
            <a:fld id="{E288B8DF-24AD-4F40-BBFC-89725AEAF415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2815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r">
              <a:defRPr sz="1200"/>
            </a:lvl1pPr>
          </a:lstStyle>
          <a:p>
            <a:fld id="{3F2352DE-026B-4B56-8316-D39959E3BD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3304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2815" y="2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/>
          <a:lstStyle>
            <a:lvl1pPr algn="r">
              <a:defRPr sz="1200"/>
            </a:lvl1pPr>
          </a:lstStyle>
          <a:p>
            <a:fld id="{1CD9D4B4-0EC2-42AE-ABEC-26842DCC58CF}" type="datetimeFigureOut">
              <a:rPr lang="en-US" smtClean="0"/>
              <a:pPr/>
              <a:t>6/6/2020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700088"/>
            <a:ext cx="4645025" cy="3484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58" tIns="46129" rIns="92258" bIns="4612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483" y="4414284"/>
            <a:ext cx="5483860" cy="4181951"/>
          </a:xfrm>
          <a:prstGeom prst="rect">
            <a:avLst/>
          </a:prstGeom>
        </p:spPr>
        <p:txBody>
          <a:bodyPr vert="horz" lIns="92258" tIns="46129" rIns="92258" bIns="4612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2815" y="8826953"/>
            <a:ext cx="2970424" cy="464661"/>
          </a:xfrm>
          <a:prstGeom prst="rect">
            <a:avLst/>
          </a:prstGeom>
        </p:spPr>
        <p:txBody>
          <a:bodyPr vert="horz" lIns="92258" tIns="46129" rIns="92258" bIns="46129" rtlCol="0" anchor="b"/>
          <a:lstStyle>
            <a:lvl1pPr algn="r">
              <a:defRPr sz="1200"/>
            </a:lvl1pPr>
          </a:lstStyle>
          <a:p>
            <a:fld id="{391105E4-9E70-4B8C-B294-1B0219D999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62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F8C5-F635-4EE8-A5A6-1CD230416DE2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0" y="-152400"/>
            <a:ext cx="10398265" cy="715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339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26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798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61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39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440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208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71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15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248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4F8C5-F635-4EE8-A5A6-1CD230416D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482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762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28575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5638800" y="34290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762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28575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5638800" y="1447801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152400" y="152400"/>
            <a:ext cx="8229600" cy="639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359400" y="6696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9200" y="457200"/>
            <a:ext cx="8229600" cy="6397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914400" y="974400"/>
            <a:ext cx="82512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5111750" cy="4678363"/>
          </a:xfrm>
        </p:spPr>
        <p:txBody>
          <a:bodyPr/>
          <a:lstStyle>
            <a:lvl1pPr>
              <a:defRPr sz="32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8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4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20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20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62600" y="1524000"/>
            <a:ext cx="2855913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0" y="457200"/>
            <a:ext cx="6858000" cy="639763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210600" y="974400"/>
            <a:ext cx="6876000" cy="457200"/>
          </a:xfrm>
        </p:spPr>
        <p:txBody>
          <a:bodyPr>
            <a:normAutofit/>
          </a:bodyPr>
          <a:lstStyle>
            <a:lvl1pPr>
              <a:buFontTx/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199"/>
            <a:ext cx="3962400" cy="33813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304800"/>
            <a:ext cx="6934200" cy="4267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762000"/>
            <a:ext cx="3962400" cy="804863"/>
          </a:xfrm>
        </p:spPr>
        <p:txBody>
          <a:bodyPr>
            <a:normAutofit/>
          </a:bodyPr>
          <a:lstStyle>
            <a:lvl1pPr marL="0" indent="0">
              <a:lnSpc>
                <a:spcPts val="1400"/>
              </a:lnSpc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26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662" r:id="rId12"/>
    <p:sldLayoutId id="2147483654" r:id="rId13"/>
    <p:sldLayoutId id="2147483664" r:id="rId14"/>
    <p:sldLayoutId id="2147483657" r:id="rId1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355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524000" y="1391453"/>
            <a:ext cx="6705600" cy="685800"/>
          </a:xfrm>
        </p:spPr>
        <p:txBody>
          <a:bodyPr>
            <a:noAutofit/>
          </a:bodyPr>
          <a:lstStyle/>
          <a:p>
            <a:pPr algn="ctr">
              <a:spcAft>
                <a:spcPts val="3000"/>
              </a:spcAft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CHÀO MỪNG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352800" y="4679841"/>
            <a:ext cx="52197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07/6/2020</a:t>
            </a:r>
            <a:endParaRPr lang="en-US" sz="28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Koneko\Desktop\LogoF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4" b="16667"/>
          <a:stretch/>
        </p:blipFill>
        <p:spPr bwMode="auto">
          <a:xfrm>
            <a:off x="838200" y="76200"/>
            <a:ext cx="2133599" cy="146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19200" y="2199382"/>
            <a:ext cx="74572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THCS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10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0" descr="Picture1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355" y="0"/>
            <a:ext cx="6842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524000" y="1391453"/>
            <a:ext cx="6705600" cy="685800"/>
          </a:xfrm>
        </p:spPr>
        <p:txBody>
          <a:bodyPr>
            <a:noAutofit/>
          </a:bodyPr>
          <a:lstStyle/>
          <a:p>
            <a:pPr algn="ctr">
              <a:spcAft>
                <a:spcPts val="3000"/>
              </a:spcAft>
            </a:pPr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CHÀO MỪNG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352800" y="4679841"/>
            <a:ext cx="5219700" cy="45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2800" b="1" i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8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07/6/2020</a:t>
            </a:r>
            <a:endParaRPr lang="en-US" sz="2800" b="1" i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Koneko\Desktop\LogoF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4" b="16667"/>
          <a:stretch/>
        </p:blipFill>
        <p:spPr bwMode="auto">
          <a:xfrm>
            <a:off x="838200" y="76200"/>
            <a:ext cx="2133599" cy="146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19200" y="2199382"/>
            <a:ext cx="74572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Huỳnh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Tấn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Phát</a:t>
            </a: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81401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6AFA805-4404-47D2-A142-C3A37E84F3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7358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Times New Roman</vt:lpstr>
      <vt:lpstr>Office Theme</vt:lpstr>
      <vt:lpstr>CHÀO MỪNG</vt:lpstr>
      <vt:lpstr>CHÀO MỪNG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KỸ THUẬT LÝ TỰ TRỌNG THÀNH PHỐ HỒ CHÍ MINH</dc:title>
  <dc:creator>Sky123.Org</dc:creator>
  <cp:lastModifiedBy>Ha-DT</cp:lastModifiedBy>
  <cp:revision>267</cp:revision>
  <cp:lastPrinted>2019-02-11T08:59:49Z</cp:lastPrinted>
  <dcterms:created xsi:type="dcterms:W3CDTF">2013-11-09T02:15:20Z</dcterms:created>
  <dcterms:modified xsi:type="dcterms:W3CDTF">2020-06-06T04:07:08Z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TC018572719991</vt:lpwstr>
  </property>
</Properties>
</file>